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1C6EC-AB09-40C4-9AFE-C5E84D0D6EA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FF310-C932-4D69-97E3-F0D44DFD3C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29FF6-6A20-4972-B09E-93938088AAD9}" type="slidenum">
              <a:rPr lang="en-US"/>
              <a:pPr/>
              <a:t>3</a:t>
            </a:fld>
            <a:endParaRPr lang="en-US"/>
          </a:p>
        </p:txBody>
      </p:sp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EDDCFF0-745F-475E-A6A8-BF4D344EACD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661E361-AF02-42AD-8214-B5C9514339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Problem-Solving </a:t>
            </a:r>
          </a:p>
          <a:p>
            <a:r>
              <a:rPr lang="en-US"/>
              <a:t>Guidelines and Hints</a:t>
            </a:r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2C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Hint 8: Do not spin your wheels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Puzzle Problems</a:t>
            </a:r>
            <a:br>
              <a:rPr lang="en-US"/>
            </a:br>
            <a:r>
              <a:rPr lang="en-US"/>
              <a:t>Examples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Page 131 #38</a:t>
            </a:r>
          </a:p>
          <a:p>
            <a:pPr lvl="1">
              <a:lnSpc>
                <a:spcPct val="90000"/>
              </a:lnSpc>
            </a:pPr>
            <a:r>
              <a:rPr lang="en-US"/>
              <a:t>Rueben says, “Two days ago I was 20 years old.  Later, next year I will be 23 years old.”  How is this possible?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</a:t>
            </a:r>
          </a:p>
          <a:p>
            <a:pPr>
              <a:lnSpc>
                <a:spcPct val="90000"/>
              </a:lnSpc>
            </a:pPr>
            <a:r>
              <a:rPr lang="en-US"/>
              <a:t>Page 131 #40</a:t>
            </a:r>
          </a:p>
          <a:p>
            <a:pPr lvl="1">
              <a:lnSpc>
                <a:spcPct val="90000"/>
              </a:lnSpc>
            </a:pPr>
            <a:r>
              <a:rPr lang="en-US"/>
              <a:t>“Brothers and sisters I have none, but that man’s father is my father’s son.”  Who is “that man”?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Puzzle Problems</a:t>
            </a:r>
            <a:br>
              <a:rPr lang="en-US"/>
            </a:br>
            <a:r>
              <a:rPr lang="en-US"/>
              <a:t>Examples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 Page 131 #42</a:t>
            </a:r>
          </a:p>
          <a:p>
            <a:pPr lvl="1"/>
            <a:r>
              <a:rPr lang="en-US"/>
              <a:t>A woman bought a horse for $500 and then sold it for $600.  She bought it back for $700 and then sold it again for $800.  How much did she gain or lose in the transactions?</a:t>
            </a:r>
          </a:p>
          <a:p>
            <a:pPr lvl="1"/>
            <a:endParaRPr lang="en-US"/>
          </a:p>
          <a:p>
            <a:r>
              <a:rPr lang="en-US"/>
              <a:t> Page 131 #46</a:t>
            </a:r>
          </a:p>
          <a:p>
            <a:pPr lvl="1"/>
            <a:r>
              <a:rPr lang="en-US"/>
              <a:t>How do you measure 9 minutes with a 7-minute and a 4-minute hour glass?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Solving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/>
              <a:t>Understand the Problem.</a:t>
            </a:r>
          </a:p>
          <a:p>
            <a:endParaRPr lang="en-US"/>
          </a:p>
          <a:p>
            <a:r>
              <a:rPr lang="en-US"/>
              <a:t>Devise a Strategy.</a:t>
            </a:r>
          </a:p>
          <a:p>
            <a:endParaRPr lang="en-US"/>
          </a:p>
          <a:p>
            <a:r>
              <a:rPr lang="en-US"/>
              <a:t>Carry out your strategy, revise if necessary.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Look back to check, interpret, and explain your result.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	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Hint 1: There may be more than one answer.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Hint 2: There may be more than one strategy.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Hint 3: Use appropriate tools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Hint 4: Consider simpler, similar problems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Hint 5: Consider equivalent problems with simpler solutions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Hint 6: Approximations can be useful.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Hint 7: Try alternative patterns of thought. </a:t>
            </a:r>
          </a:p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248</Words>
  <Application>Microsoft Office PowerPoint</Application>
  <PresentationFormat>On-screen Show (4:3)</PresentationFormat>
  <Paragraphs>40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2C</vt:lpstr>
      <vt:lpstr>Problem Solving</vt:lpstr>
      <vt:lpstr>Hints </vt:lpstr>
      <vt:lpstr>Hints</vt:lpstr>
      <vt:lpstr>Hints</vt:lpstr>
      <vt:lpstr>Hints</vt:lpstr>
      <vt:lpstr>Hints</vt:lpstr>
      <vt:lpstr>Hints</vt:lpstr>
      <vt:lpstr>Hints</vt:lpstr>
      <vt:lpstr>Hints</vt:lpstr>
      <vt:lpstr>Puzzle Problems Examples</vt:lpstr>
      <vt:lpstr>Puzzle Problems Examples</vt:lpstr>
    </vt:vector>
  </TitlesOfParts>
  <Company>Chandler-Gilbert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2C</dc:title>
  <dc:creator>beery</dc:creator>
  <cp:lastModifiedBy>beery</cp:lastModifiedBy>
  <cp:revision>1</cp:revision>
  <dcterms:created xsi:type="dcterms:W3CDTF">2008-09-02T23:50:57Z</dcterms:created>
  <dcterms:modified xsi:type="dcterms:W3CDTF">2008-09-02T23:51:25Z</dcterms:modified>
</cp:coreProperties>
</file>